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2852738" cy="2378075"/>
  <p:notesSz cx="9144000" cy="6858000"/>
  <p:defaultTextStyle>
    <a:defPPr>
      <a:defRPr lang="ja-JP"/>
    </a:defPPr>
    <a:lvl1pPr marL="0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1pPr>
    <a:lvl2pPr marL="149413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2pPr>
    <a:lvl3pPr marL="298826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3pPr>
    <a:lvl4pPr marL="448239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4pPr>
    <a:lvl5pPr marL="597652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5pPr>
    <a:lvl6pPr marL="747065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6pPr>
    <a:lvl7pPr marL="896478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7pPr>
    <a:lvl8pPr marL="1045891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8pPr>
    <a:lvl9pPr marL="1195304" algn="l" defTabSz="149413" rtl="0" eaLnBrk="1" latinLnBrk="0" hangingPunct="1">
      <a:defRPr kumimoji="1"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6" d="100"/>
          <a:sy n="166" d="100"/>
        </p:scale>
        <p:origin x="-2288" y="-104"/>
      </p:cViewPr>
      <p:guideLst>
        <p:guide orient="horz" pos="749"/>
        <p:guide pos="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3956" y="738745"/>
            <a:ext cx="2424828" cy="50974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7911" y="1347577"/>
            <a:ext cx="1996917" cy="6077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8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7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6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5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5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55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75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068235" y="95234"/>
            <a:ext cx="641866" cy="202907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42637" y="95234"/>
            <a:ext cx="1878052" cy="20290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1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3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346" y="1528134"/>
            <a:ext cx="2424828" cy="472312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5346" y="1007929"/>
            <a:ext cx="2424828" cy="520204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4941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988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4823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597652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4706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89647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4589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195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3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2637" y="554885"/>
            <a:ext cx="1259959" cy="1569419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50142" y="554885"/>
            <a:ext cx="1259959" cy="1569419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22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2638" y="532316"/>
            <a:ext cx="1260454" cy="22184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9413" indent="0">
              <a:buNone/>
              <a:defRPr sz="700" b="1"/>
            </a:lvl2pPr>
            <a:lvl3pPr marL="298826" indent="0">
              <a:buNone/>
              <a:defRPr sz="600" b="1"/>
            </a:lvl3pPr>
            <a:lvl4pPr marL="448239" indent="0">
              <a:buNone/>
              <a:defRPr sz="500" b="1"/>
            </a:lvl4pPr>
            <a:lvl5pPr marL="597652" indent="0">
              <a:buNone/>
              <a:defRPr sz="500" b="1"/>
            </a:lvl5pPr>
            <a:lvl6pPr marL="747065" indent="0">
              <a:buNone/>
              <a:defRPr sz="500" b="1"/>
            </a:lvl6pPr>
            <a:lvl7pPr marL="896478" indent="0">
              <a:buNone/>
              <a:defRPr sz="500" b="1"/>
            </a:lvl7pPr>
            <a:lvl8pPr marL="1045891" indent="0">
              <a:buNone/>
              <a:defRPr sz="500" b="1"/>
            </a:lvl8pPr>
            <a:lvl9pPr marL="1195304" indent="0">
              <a:buNone/>
              <a:defRPr sz="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42638" y="754158"/>
            <a:ext cx="1260454" cy="137014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49151" y="532316"/>
            <a:ext cx="1260950" cy="22184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9413" indent="0">
              <a:buNone/>
              <a:defRPr sz="700" b="1"/>
            </a:lvl2pPr>
            <a:lvl3pPr marL="298826" indent="0">
              <a:buNone/>
              <a:defRPr sz="600" b="1"/>
            </a:lvl3pPr>
            <a:lvl4pPr marL="448239" indent="0">
              <a:buNone/>
              <a:defRPr sz="500" b="1"/>
            </a:lvl4pPr>
            <a:lvl5pPr marL="597652" indent="0">
              <a:buNone/>
              <a:defRPr sz="500" b="1"/>
            </a:lvl5pPr>
            <a:lvl6pPr marL="747065" indent="0">
              <a:buNone/>
              <a:defRPr sz="500" b="1"/>
            </a:lvl6pPr>
            <a:lvl7pPr marL="896478" indent="0">
              <a:buNone/>
              <a:defRPr sz="500" b="1"/>
            </a:lvl7pPr>
            <a:lvl8pPr marL="1045891" indent="0">
              <a:buNone/>
              <a:defRPr sz="500" b="1"/>
            </a:lvl8pPr>
            <a:lvl9pPr marL="1195304" indent="0">
              <a:buNone/>
              <a:defRPr sz="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449151" y="754158"/>
            <a:ext cx="1260950" cy="137014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69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8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2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637" y="94683"/>
            <a:ext cx="938531" cy="402952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5341" y="94683"/>
            <a:ext cx="1594760" cy="20296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2637" y="497635"/>
            <a:ext cx="938531" cy="1626669"/>
          </a:xfrm>
        </p:spPr>
        <p:txBody>
          <a:bodyPr/>
          <a:lstStyle>
            <a:lvl1pPr marL="0" indent="0">
              <a:buNone/>
              <a:defRPr sz="500"/>
            </a:lvl1pPr>
            <a:lvl2pPr marL="149413" indent="0">
              <a:buNone/>
              <a:defRPr sz="400"/>
            </a:lvl2pPr>
            <a:lvl3pPr marL="298826" indent="0">
              <a:buNone/>
              <a:defRPr sz="300"/>
            </a:lvl3pPr>
            <a:lvl4pPr marL="448239" indent="0">
              <a:buNone/>
              <a:defRPr sz="300"/>
            </a:lvl4pPr>
            <a:lvl5pPr marL="597652" indent="0">
              <a:buNone/>
              <a:defRPr sz="300"/>
            </a:lvl5pPr>
            <a:lvl6pPr marL="747065" indent="0">
              <a:buNone/>
              <a:defRPr sz="300"/>
            </a:lvl6pPr>
            <a:lvl7pPr marL="896478" indent="0">
              <a:buNone/>
              <a:defRPr sz="300"/>
            </a:lvl7pPr>
            <a:lvl8pPr marL="1045891" indent="0">
              <a:buNone/>
              <a:defRPr sz="300"/>
            </a:lvl8pPr>
            <a:lvl9pPr marL="1195304" indent="0">
              <a:buNone/>
              <a:defRPr sz="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63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9157" y="1664653"/>
            <a:ext cx="1711643" cy="1965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59157" y="212486"/>
            <a:ext cx="1711643" cy="1426845"/>
          </a:xfrm>
        </p:spPr>
        <p:txBody>
          <a:bodyPr/>
          <a:lstStyle>
            <a:lvl1pPr marL="0" indent="0">
              <a:buNone/>
              <a:defRPr sz="1000"/>
            </a:lvl1pPr>
            <a:lvl2pPr marL="149413" indent="0">
              <a:buNone/>
              <a:defRPr sz="900"/>
            </a:lvl2pPr>
            <a:lvl3pPr marL="298826" indent="0">
              <a:buNone/>
              <a:defRPr sz="800"/>
            </a:lvl3pPr>
            <a:lvl4pPr marL="448239" indent="0">
              <a:buNone/>
              <a:defRPr sz="700"/>
            </a:lvl4pPr>
            <a:lvl5pPr marL="597652" indent="0">
              <a:buNone/>
              <a:defRPr sz="700"/>
            </a:lvl5pPr>
            <a:lvl6pPr marL="747065" indent="0">
              <a:buNone/>
              <a:defRPr sz="700"/>
            </a:lvl6pPr>
            <a:lvl7pPr marL="896478" indent="0">
              <a:buNone/>
              <a:defRPr sz="700"/>
            </a:lvl7pPr>
            <a:lvl8pPr marL="1045891" indent="0">
              <a:buNone/>
              <a:defRPr sz="700"/>
            </a:lvl8pPr>
            <a:lvl9pPr marL="1195304" indent="0">
              <a:buNone/>
              <a:defRPr sz="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59157" y="1861174"/>
            <a:ext cx="1711643" cy="279093"/>
          </a:xfrm>
        </p:spPr>
        <p:txBody>
          <a:bodyPr/>
          <a:lstStyle>
            <a:lvl1pPr marL="0" indent="0">
              <a:buNone/>
              <a:defRPr sz="500"/>
            </a:lvl1pPr>
            <a:lvl2pPr marL="149413" indent="0">
              <a:buNone/>
              <a:defRPr sz="400"/>
            </a:lvl2pPr>
            <a:lvl3pPr marL="298826" indent="0">
              <a:buNone/>
              <a:defRPr sz="300"/>
            </a:lvl3pPr>
            <a:lvl4pPr marL="448239" indent="0">
              <a:buNone/>
              <a:defRPr sz="300"/>
            </a:lvl4pPr>
            <a:lvl5pPr marL="597652" indent="0">
              <a:buNone/>
              <a:defRPr sz="300"/>
            </a:lvl5pPr>
            <a:lvl6pPr marL="747065" indent="0">
              <a:buNone/>
              <a:defRPr sz="300"/>
            </a:lvl6pPr>
            <a:lvl7pPr marL="896478" indent="0">
              <a:buNone/>
              <a:defRPr sz="300"/>
            </a:lvl7pPr>
            <a:lvl8pPr marL="1045891" indent="0">
              <a:buNone/>
              <a:defRPr sz="300"/>
            </a:lvl8pPr>
            <a:lvl9pPr marL="1195304" indent="0">
              <a:buNone/>
              <a:defRPr sz="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2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42637" y="95233"/>
            <a:ext cx="2567465" cy="396346"/>
          </a:xfrm>
          <a:prstGeom prst="rect">
            <a:avLst/>
          </a:prstGeom>
        </p:spPr>
        <p:txBody>
          <a:bodyPr vert="horz" lIns="29883" tIns="14941" rIns="29883" bIns="1494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2637" y="554885"/>
            <a:ext cx="2567465" cy="1569419"/>
          </a:xfrm>
          <a:prstGeom prst="rect">
            <a:avLst/>
          </a:prstGeom>
        </p:spPr>
        <p:txBody>
          <a:bodyPr vert="horz" lIns="29883" tIns="14941" rIns="29883" bIns="1494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42637" y="2204123"/>
            <a:ext cx="665639" cy="126611"/>
          </a:xfrm>
          <a:prstGeom prst="rect">
            <a:avLst/>
          </a:prstGeom>
        </p:spPr>
        <p:txBody>
          <a:bodyPr vert="horz" lIns="29883" tIns="14941" rIns="29883" bIns="14941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2A43F-7924-2949-93BD-22982CB3B4C1}" type="datetimeFigureOut">
              <a:rPr kumimoji="1" lang="ja-JP" altLang="en-US" smtClean="0"/>
              <a:t>16/03/24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974686" y="2204123"/>
            <a:ext cx="903367" cy="126611"/>
          </a:xfrm>
          <a:prstGeom prst="rect">
            <a:avLst/>
          </a:prstGeom>
        </p:spPr>
        <p:txBody>
          <a:bodyPr vert="horz" lIns="29883" tIns="14941" rIns="29883" bIns="14941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044462" y="2204123"/>
            <a:ext cx="665639" cy="126611"/>
          </a:xfrm>
          <a:prstGeom prst="rect">
            <a:avLst/>
          </a:prstGeom>
        </p:spPr>
        <p:txBody>
          <a:bodyPr vert="horz" lIns="29883" tIns="14941" rIns="29883" bIns="14941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55D6-6ACB-2443-83A9-713BF7A8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9413" rtl="0" eaLnBrk="1" latinLnBrk="0" hangingPunct="1">
        <a:spcBef>
          <a:spcPct val="0"/>
        </a:spcBef>
        <a:buNone/>
        <a:defRPr kumimoji="1"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060" indent="-112060" algn="l" defTabSz="149413" rtl="0" eaLnBrk="1" latinLnBrk="0" hangingPunct="1">
        <a:spcBef>
          <a:spcPct val="20000"/>
        </a:spcBef>
        <a:buFont typeface="Arial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2796" indent="-93383" algn="l" defTabSz="149413" rtl="0" eaLnBrk="1" latinLnBrk="0" hangingPunct="1">
        <a:spcBef>
          <a:spcPct val="20000"/>
        </a:spcBef>
        <a:buFont typeface="Arial"/>
        <a:buChar char="–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73532" indent="-74706" algn="l" defTabSz="149413" rtl="0" eaLnBrk="1" latinLnBrk="0" hangingPunct="1">
        <a:spcBef>
          <a:spcPct val="20000"/>
        </a:spcBef>
        <a:buFont typeface="Arial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22945" indent="-74706" algn="l" defTabSz="149413" rtl="0" eaLnBrk="1" latinLnBrk="0" hangingPunct="1">
        <a:spcBef>
          <a:spcPct val="20000"/>
        </a:spcBef>
        <a:buFont typeface="Arial"/>
        <a:buChar char="–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2358" indent="-74706" algn="l" defTabSz="149413" rtl="0" eaLnBrk="1" latinLnBrk="0" hangingPunct="1">
        <a:spcBef>
          <a:spcPct val="20000"/>
        </a:spcBef>
        <a:buFont typeface="Arial"/>
        <a:buChar char="»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21771" indent="-74706" algn="l" defTabSz="149413" rtl="0" eaLnBrk="1" latinLnBrk="0" hangingPunct="1">
        <a:spcBef>
          <a:spcPct val="20000"/>
        </a:spcBef>
        <a:buFont typeface="Arial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971184" indent="-74706" algn="l" defTabSz="149413" rtl="0" eaLnBrk="1" latinLnBrk="0" hangingPunct="1">
        <a:spcBef>
          <a:spcPct val="20000"/>
        </a:spcBef>
        <a:buFont typeface="Arial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597" indent="-74706" algn="l" defTabSz="149413" rtl="0" eaLnBrk="1" latinLnBrk="0" hangingPunct="1">
        <a:spcBef>
          <a:spcPct val="20000"/>
        </a:spcBef>
        <a:buFont typeface="Arial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270010" indent="-74706" algn="l" defTabSz="149413" rtl="0" eaLnBrk="1" latinLnBrk="0" hangingPunct="1">
        <a:spcBef>
          <a:spcPct val="20000"/>
        </a:spcBef>
        <a:buFont typeface="Arial"/>
        <a:buChar char="•"/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9413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98826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239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97652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47065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96478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45891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95304" algn="l" defTabSz="149413" rtl="0" eaLnBrk="1" latinLnBrk="0" hangingPunct="1">
        <a:defRPr kumimoji="1"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FullSizeRender (4).jpg"/>
          <p:cNvPicPr>
            <a:picLocks noChangeAspect="1"/>
          </p:cNvPicPr>
          <p:nvPr/>
        </p:nvPicPr>
        <p:blipFill rotWithShape="1">
          <a:blip r:embed="rId2">
            <a:alphaModFix am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59"/>
          <a:stretch/>
        </p:blipFill>
        <p:spPr>
          <a:xfrm>
            <a:off x="138576" y="186727"/>
            <a:ext cx="2579476" cy="2038734"/>
          </a:xfrm>
          <a:prstGeom prst="rect">
            <a:avLst/>
          </a:prstGeom>
        </p:spPr>
      </p:pic>
      <p:sp>
        <p:nvSpPr>
          <p:cNvPr id="4" name="フレーム 3"/>
          <p:cNvSpPr/>
          <p:nvPr/>
        </p:nvSpPr>
        <p:spPr>
          <a:xfrm>
            <a:off x="48661" y="69546"/>
            <a:ext cx="2748073" cy="2240915"/>
          </a:xfrm>
          <a:prstGeom prst="frame">
            <a:avLst>
              <a:gd name="adj1" fmla="val 4915"/>
            </a:avLst>
          </a:prstGeom>
          <a:solidFill>
            <a:srgbClr val="3366FF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9883" tIns="14941" rIns="29883" bIns="14941" spcCol="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093883"/>
            <a:ext cx="2650802" cy="1230502"/>
          </a:xfrm>
          <a:prstGeom prst="rect">
            <a:avLst/>
          </a:prstGeom>
          <a:noFill/>
        </p:spPr>
        <p:txBody>
          <a:bodyPr wrap="none" lIns="29883" tIns="14941" rIns="29883" bIns="1494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7800" b="1" spc="16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9</a:t>
            </a:r>
            <a:r>
              <a:rPr lang="en-US" altLang="ja-JP" sz="7800" b="1" spc="16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80</a:t>
            </a:r>
            <a:r>
              <a:rPr lang="ja-JP" altLang="en-US" sz="2400" b="1" spc="16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円</a:t>
            </a:r>
            <a:endParaRPr lang="en-US" altLang="ja-JP" sz="7800" b="1" spc="16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8576" y="186727"/>
            <a:ext cx="1983953" cy="184062"/>
          </a:xfrm>
          <a:prstGeom prst="rect">
            <a:avLst/>
          </a:prstGeom>
          <a:noFill/>
        </p:spPr>
        <p:txBody>
          <a:bodyPr wrap="none" lIns="29883" tIns="14941" rIns="29883" bIns="14941" rtlCol="0">
            <a:spAutoFit/>
          </a:bodyPr>
          <a:lstStyle/>
          <a:p>
            <a:r>
              <a:rPr lang="ja-JP" altLang="en-US" sz="1000" dirty="0" smtClean="0">
                <a:solidFill>
                  <a:srgbClr val="3366FF"/>
                </a:solidFill>
                <a:latin typeface="ＤＦＰ太丸ゴシック体"/>
                <a:ea typeface="ＤＦＰ太丸ゴシック体"/>
                <a:cs typeface="ＤＦＰ太丸ゴシック体"/>
              </a:rPr>
              <a:t>新橋カイロプラクティック整体院</a:t>
            </a:r>
            <a:endParaRPr lang="en-US" altLang="ja-JP" sz="1000" dirty="0" smtClean="0">
              <a:solidFill>
                <a:srgbClr val="3366FF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61" y="289048"/>
            <a:ext cx="2669391" cy="861171"/>
          </a:xfrm>
          <a:prstGeom prst="rect">
            <a:avLst/>
          </a:prstGeom>
          <a:noFill/>
        </p:spPr>
        <p:txBody>
          <a:bodyPr wrap="square" lIns="29883" tIns="14941" rIns="29883" bIns="14941" rtlCol="0">
            <a:spAutoFit/>
          </a:bodyPr>
          <a:lstStyle/>
          <a:p>
            <a:pPr algn="ctr"/>
            <a:r>
              <a:rPr lang="ja-JP" altLang="en-US" sz="5200" spc="-300" dirty="0">
                <a:ln w="19050" cmpd="sng">
                  <a:solidFill>
                    <a:srgbClr val="0000FF"/>
                  </a:solidFill>
                </a:ln>
                <a:solidFill>
                  <a:srgbClr val="FFFF00"/>
                </a:solidFill>
                <a:latin typeface="ＤＦＰ太丸ゴシック体"/>
                <a:ea typeface="ＤＦＰ太丸ゴシック体"/>
                <a:cs typeface="ＤＦＰ太丸ゴシック体"/>
              </a:rPr>
              <a:t>整体体験</a:t>
            </a:r>
            <a:endParaRPr lang="ja-JP" altLang="en-US" sz="5200" spc="-300" dirty="0">
              <a:ln w="19050" cmpd="sng">
                <a:solidFill>
                  <a:srgbClr val="0000FF"/>
                </a:solidFill>
              </a:ln>
              <a:solidFill>
                <a:srgbClr val="FFFF00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2449" y="1079848"/>
            <a:ext cx="2391330" cy="23022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29883" tIns="14941" rIns="29883" bIns="14941" rtlCol="0">
            <a:spAutoFit/>
          </a:bodyPr>
          <a:lstStyle/>
          <a:p>
            <a:pPr algn="ctr"/>
            <a:r>
              <a:rPr lang="ja-JP" altLang="en-US" sz="1300" dirty="0">
                <a:solidFill>
                  <a:srgbClr val="3366FF"/>
                </a:solidFill>
                <a:latin typeface="ＤＦＰ太丸ゴシック体"/>
                <a:ea typeface="ＤＦＰ太丸ゴシック体"/>
                <a:cs typeface="ＤＦＰ太丸ゴシック体"/>
              </a:rPr>
              <a:t>４月限定キャンペーン</a:t>
            </a:r>
            <a:endParaRPr lang="ja-JP" altLang="en-US" sz="1300" dirty="0">
              <a:solidFill>
                <a:srgbClr val="3366FF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168880" y="1460459"/>
            <a:ext cx="493560" cy="386365"/>
          </a:xfrm>
          <a:prstGeom prst="roundRect">
            <a:avLst/>
          </a:prstGeom>
          <a:solidFill>
            <a:srgbClr val="FFFF00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9883" tIns="14941" rIns="29883" bIns="14941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77495" y="1483641"/>
            <a:ext cx="479461" cy="356930"/>
          </a:xfrm>
          <a:prstGeom prst="rect">
            <a:avLst/>
          </a:prstGeom>
          <a:noFill/>
        </p:spPr>
        <p:txBody>
          <a:bodyPr wrap="none" lIns="29883" tIns="14941" rIns="29883" bIns="14941" rtlCol="0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1300" dirty="0">
                <a:solidFill>
                  <a:srgbClr val="3366FF"/>
                </a:solidFill>
                <a:latin typeface="ＤＦＰ太丸ゴシック体"/>
                <a:ea typeface="ＤＦＰ太丸ゴシック体"/>
                <a:cs typeface="ＤＦＰ太丸ゴシック体"/>
              </a:rPr>
              <a:t>先着</a:t>
            </a:r>
            <a:endParaRPr lang="en-US" altLang="ja-JP" sz="1300" dirty="0">
              <a:solidFill>
                <a:srgbClr val="3366FF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  <a:p>
            <a:pPr algn="ctr">
              <a:lnSpc>
                <a:spcPct val="80000"/>
              </a:lnSpc>
            </a:pPr>
            <a:r>
              <a:rPr lang="en-US" altLang="ja-JP" sz="1300" dirty="0">
                <a:solidFill>
                  <a:srgbClr val="3366FF"/>
                </a:solidFill>
                <a:latin typeface="ＤＦＰ太丸ゴシック体"/>
                <a:ea typeface="ＤＦＰ太丸ゴシック体"/>
                <a:cs typeface="ＤＦＰ太丸ゴシック体"/>
              </a:rPr>
              <a:t>30</a:t>
            </a:r>
            <a:r>
              <a:rPr lang="ja-JP" altLang="en-US" sz="1300" dirty="0">
                <a:solidFill>
                  <a:srgbClr val="3366FF"/>
                </a:solidFill>
                <a:latin typeface="ＤＦＰ太丸ゴシック体"/>
                <a:ea typeface="ＤＦＰ太丸ゴシック体"/>
                <a:cs typeface="ＤＦＰ太丸ゴシック体"/>
              </a:rPr>
              <a:t>名</a:t>
            </a:r>
            <a:endParaRPr lang="ja-JP" altLang="en-US" sz="1300" dirty="0">
              <a:solidFill>
                <a:srgbClr val="3366FF"/>
              </a:solidFill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</p:spTree>
    <p:extLst>
      <p:ext uri="{BB962C8B-B14F-4D97-AF65-F5344CB8AC3E}">
        <p14:creationId xmlns:p14="http://schemas.microsoft.com/office/powerpoint/2010/main" val="283366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59" b="89865" l="690" r="100000">
                        <a14:foregroundMark x1="8448" y1="15541" x2="19655" y2="39865"/>
                        <a14:foregroundMark x1="16034" y1="47635" x2="16897" y2="59122"/>
                        <a14:foregroundMark x1="27931" y1="57770" x2="27931" y2="57770"/>
                        <a14:foregroundMark x1="28448" y1="50676" x2="28448" y2="50676"/>
                        <a14:foregroundMark x1="23966" y1="44257" x2="30000" y2="54392"/>
                        <a14:foregroundMark x1="32069" y1="55405" x2="36897" y2="63176"/>
                        <a14:foregroundMark x1="42069" y1="53041" x2="45690" y2="51351"/>
                        <a14:foregroundMark x1="40862" y1="47635" x2="40517" y2="60811"/>
                        <a14:foregroundMark x1="49655" y1="38176" x2="50000" y2="61486"/>
                        <a14:foregroundMark x1="64138" y1="48986" x2="58966" y2="59459"/>
                        <a14:foregroundMark x1="73793" y1="50676" x2="70862" y2="56081"/>
                        <a14:foregroundMark x1="74483" y1="47635" x2="71379" y2="64865"/>
                        <a14:foregroundMark x1="79655" y1="39527" x2="79655" y2="60135"/>
                        <a14:foregroundMark x1="82586" y1="54392" x2="85000" y2="57095"/>
                      </a14:backgroundRemoval>
                    </a14:imgEffect>
                  </a14:imgLayer>
                </a14:imgProps>
              </a:ext>
            </a:extLst>
          </a:blip>
          <a:srcRect l="5173" t="16598" r="6194" b="18195"/>
          <a:stretch/>
        </p:blipFill>
        <p:spPr>
          <a:xfrm>
            <a:off x="62565" y="1466584"/>
            <a:ext cx="2036801" cy="85000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" y="154546"/>
            <a:ext cx="2852738" cy="230229"/>
          </a:xfrm>
          <a:prstGeom prst="rect">
            <a:avLst/>
          </a:prstGeom>
          <a:solidFill>
            <a:srgbClr val="0000FF"/>
          </a:solidFill>
        </p:spPr>
        <p:txBody>
          <a:bodyPr wrap="square" lIns="29883" tIns="14941" rIns="29883" bIns="14941" rtlCol="0">
            <a:spAutoFit/>
          </a:bodyPr>
          <a:lstStyle/>
          <a:p>
            <a:pPr algn="ctr"/>
            <a:r>
              <a:rPr lang="en-US" altLang="ja-JP" sz="1300" dirty="0">
                <a:solidFill>
                  <a:schemeClr val="bg1"/>
                </a:solidFill>
              </a:rPr>
              <a:t>4</a:t>
            </a:r>
            <a:r>
              <a:rPr lang="ja-JP" altLang="en-US" sz="1300" dirty="0">
                <a:solidFill>
                  <a:schemeClr val="bg1"/>
                </a:solidFill>
              </a:rPr>
              <a:t>月からエキテンクーポンが変わります。</a:t>
            </a:r>
            <a:endParaRPr lang="en-US" altLang="ja-JP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024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20</Words>
  <Application>Microsoft Macintosh PowerPoint</Application>
  <PresentationFormat>ユーザー設定</PresentationFormat>
  <Paragraphs>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>新橋カイロプラクティック整体院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優希</dc:creator>
  <cp:lastModifiedBy>山本 優希</cp:lastModifiedBy>
  <cp:revision>5</cp:revision>
  <dcterms:created xsi:type="dcterms:W3CDTF">2016-03-24T07:26:20Z</dcterms:created>
  <dcterms:modified xsi:type="dcterms:W3CDTF">2016-03-24T12:47:18Z</dcterms:modified>
</cp:coreProperties>
</file>